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pton, Thomas A" userId="29c0235f-f659-4390-9894-0ac22188365b" providerId="ADAL" clId="{6E163E95-6D38-479A-A0C3-085C297C613D}"/>
    <pc:docChg chg="modSld modMainMaster">
      <pc:chgData name="Compton, Thomas A" userId="29c0235f-f659-4390-9894-0ac22188365b" providerId="ADAL" clId="{6E163E95-6D38-479A-A0C3-085C297C613D}" dt="2024-06-10T16:56:32.596" v="5"/>
      <pc:docMkLst>
        <pc:docMk/>
      </pc:docMkLst>
      <pc:sldChg chg="setBg">
        <pc:chgData name="Compton, Thomas A" userId="29c0235f-f659-4390-9894-0ac22188365b" providerId="ADAL" clId="{6E163E95-6D38-479A-A0C3-085C297C613D}" dt="2024-06-10T16:56:32.596" v="5"/>
        <pc:sldMkLst>
          <pc:docMk/>
          <pc:sldMk cId="397720499" sldId="256"/>
        </pc:sldMkLst>
      </pc:sldChg>
      <pc:sldChg chg="setBg">
        <pc:chgData name="Compton, Thomas A" userId="29c0235f-f659-4390-9894-0ac22188365b" providerId="ADAL" clId="{6E163E95-6D38-479A-A0C3-085C297C613D}" dt="2024-06-10T16:56:19.227" v="3"/>
        <pc:sldMkLst>
          <pc:docMk/>
          <pc:sldMk cId="2729123433" sldId="257"/>
        </pc:sldMkLst>
      </pc:sldChg>
      <pc:sldMasterChg chg="setBg">
        <pc:chgData name="Compton, Thomas A" userId="29c0235f-f659-4390-9894-0ac22188365b" providerId="ADAL" clId="{6E163E95-6D38-479A-A0C3-085C297C613D}" dt="2024-06-10T16:55:56.908" v="1"/>
        <pc:sldMasterMkLst>
          <pc:docMk/>
          <pc:sldMasterMk cId="2545881029" sldId="2147483648"/>
        </pc:sldMasterMkLst>
      </pc:sldMasterChg>
    </pc:docChg>
  </pc:docChgLst>
  <pc:docChgLst>
    <pc:chgData name="Thomas Compton" userId="29c0235f-f659-4390-9894-0ac22188365b" providerId="ADAL" clId="{6E163E95-6D38-479A-A0C3-085C297C613D}"/>
    <pc:docChg chg="modSld modMainMaster">
      <pc:chgData name="Thomas Compton" userId="29c0235f-f659-4390-9894-0ac22188365b" providerId="ADAL" clId="{6E163E95-6D38-479A-A0C3-085C297C613D}" dt="2024-06-14T19:12:55.549" v="3"/>
      <pc:docMkLst>
        <pc:docMk/>
      </pc:docMkLst>
      <pc:sldChg chg="setBg">
        <pc:chgData name="Thomas Compton" userId="29c0235f-f659-4390-9894-0ac22188365b" providerId="ADAL" clId="{6E163E95-6D38-479A-A0C3-085C297C613D}" dt="2024-06-14T19:12:31.287" v="1"/>
        <pc:sldMkLst>
          <pc:docMk/>
          <pc:sldMk cId="2729123433" sldId="257"/>
        </pc:sldMkLst>
      </pc:sldChg>
      <pc:sldMasterChg chg="setBg">
        <pc:chgData name="Thomas Compton" userId="29c0235f-f659-4390-9894-0ac22188365b" providerId="ADAL" clId="{6E163E95-6D38-479A-A0C3-085C297C613D}" dt="2024-06-14T19:12:55.549" v="3"/>
        <pc:sldMasterMkLst>
          <pc:docMk/>
          <pc:sldMasterMk cId="2545881029" sldId="2147483648"/>
        </pc:sldMasterMkLst>
      </pc:sldMasterChg>
    </pc:docChg>
  </pc:docChgLst>
  <pc:docChgLst>
    <pc:chgData name="Stowell, Shannon E" userId="c6fb0e7f-96f8-4cb5-9ed0-81acf14686d8" providerId="ADAL" clId="{B0DF1C43-F2A7-460E-A157-FAE18A40D0DB}"/>
    <pc:docChg chg="modSld">
      <pc:chgData name="Stowell, Shannon E" userId="c6fb0e7f-96f8-4cb5-9ed0-81acf14686d8" providerId="ADAL" clId="{B0DF1C43-F2A7-460E-A157-FAE18A40D0DB}" dt="2024-06-14T18:53:54.789" v="9" actId="1076"/>
      <pc:docMkLst>
        <pc:docMk/>
      </pc:docMkLst>
      <pc:sldChg chg="modSp mod">
        <pc:chgData name="Stowell, Shannon E" userId="c6fb0e7f-96f8-4cb5-9ed0-81acf14686d8" providerId="ADAL" clId="{B0DF1C43-F2A7-460E-A157-FAE18A40D0DB}" dt="2024-06-14T18:53:54.789" v="9" actId="1076"/>
        <pc:sldMkLst>
          <pc:docMk/>
          <pc:sldMk cId="397720499" sldId="256"/>
        </pc:sldMkLst>
        <pc:spChg chg="mod">
          <ac:chgData name="Stowell, Shannon E" userId="c6fb0e7f-96f8-4cb5-9ed0-81acf14686d8" providerId="ADAL" clId="{B0DF1C43-F2A7-460E-A157-FAE18A40D0DB}" dt="2024-06-14T18:53:54.789" v="9" actId="1076"/>
          <ac:spMkLst>
            <pc:docMk/>
            <pc:sldMk cId="397720499" sldId="256"/>
            <ac:spMk id="2" creationId="{CC878282-B980-5742-3F61-FDA99E106203}"/>
          </ac:spMkLst>
        </pc:spChg>
        <pc:spChg chg="mod">
          <ac:chgData name="Stowell, Shannon E" userId="c6fb0e7f-96f8-4cb5-9ed0-81acf14686d8" providerId="ADAL" clId="{B0DF1C43-F2A7-460E-A157-FAE18A40D0DB}" dt="2024-06-14T18:53:37.867" v="6" actId="1076"/>
          <ac:spMkLst>
            <pc:docMk/>
            <pc:sldMk cId="397720499" sldId="256"/>
            <ac:spMk id="3" creationId="{64471E66-E2A2-1B60-46C8-B5E5345DD0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FAB2-A43C-104D-98A5-FACF96A38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84454-136A-B6C8-6E82-33BAFC16D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37FB-684C-A222-2D7D-8AE4DE10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C7E9-4E6F-A3DD-D56A-E063049F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3A10C-C4E1-D97C-D47F-362DC28D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1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A8A-5129-3DED-3FB4-0D5D9195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4C0E9-4CB4-F370-8858-814DEC27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7FA00-17E3-E062-9C1A-D4892A11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978F-AB62-21BC-3B87-C14B800C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CD3A-DD02-2A22-23D0-AC06F758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4E27B-1926-DE22-65D8-7116B084A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B1B7A-6F65-60C2-5123-345E070CE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DA36-1A2B-08A0-73E3-85652C90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4D783-0ED5-ECB5-06C2-AE225FAB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6D20-173C-AB10-62F1-29A39E0A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1C28-6266-3281-56DE-DD340AF4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2A67-142A-1520-E819-C606C227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02A7F-DC51-3010-A494-B5F17812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18C9-CCF5-715A-5B6E-EFCFB003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C095C-78E4-077E-C38B-12DD50CB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FDEE-8E95-0D40-DD36-DFCDDA9A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CEAEA-5C75-C9EE-23C9-9C9D8B424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615B-00CE-D849-7B3F-94F80F78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DDDEB-7119-B928-D825-2894F37B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BF420-E05D-ADEA-067E-2D4D0044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4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F219-7CFA-BF7F-F4E5-3800EF4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AB49-672D-7B14-4B79-DCD168D0F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141E3-26C5-C05F-2D11-DD274B8EF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47C58-5C47-49BB-E8EA-4EF072B4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37BC8-D8A1-DE6A-D6CC-69E55F8C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0AD35-6573-9237-7C41-E49B95EA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F9AD-64C8-1D68-19CF-96FF43F0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CF2EF-4FA7-80D4-0F1E-EF5AB6AB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ABAA6-C44B-D568-97F1-5ED4B3B9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82075-8303-49C8-DFF2-F7547AAE6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87E4C-74E5-295E-F263-04566F198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A0100-EB69-54EC-55A0-93859D04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BA79E-42A1-1F0A-1102-4F82E4F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4F75A-62F1-ADC3-141E-315BB45D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E47A-3044-DDBA-7576-B16A6E6C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C3426-183E-C944-58A3-11D763D6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CBC00-8D61-1922-DA94-6088385E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5261-5FBA-4DB7-E2C9-BB59F2B9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CD822-6922-8B12-A812-8A235D4C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FD92-A7EA-6DC4-7C9F-E1D92CD2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1AE70-5451-4EAE-7828-E72ABC43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4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BE3D-AD95-100F-BFE7-F2F68179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4ECD-1663-FBB7-685D-7497B1CE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1ACEA-38A0-FCDD-92DD-F273E724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3115A-95FF-66AD-05A2-6968993B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0188-022E-EB47-FC32-19D620E0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48649-DB7B-50F2-3CF9-B9E024BE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5791-0102-EC35-4528-DE71352C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B7F24-60B8-50AD-24A6-1A283C893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D6170-13E8-DF34-8A5B-EC566B85B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B092E-B10C-6F46-06F4-93E215E2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24607-512D-D6FF-7B02-D2B693DD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A0D36-EAF2-2093-1CD3-B175409A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3A57F-9D69-677C-3116-FD5E84E8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3C07-C579-F29D-C934-D915A8A3D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8F5A-707C-D7AE-83E7-AE9BE37AE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819DD2-0CC2-4007-8F5C-A52D5233B80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7704B-AB6A-2DF9-C77D-ED619BC21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459C-3B41-D035-7046-F85521CB5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7883D-F349-4B25-BBB4-762E814C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8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8282-B980-5742-3F61-FDA99E106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50" y="2842777"/>
            <a:ext cx="8349465" cy="2288734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Presentation Title: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71E66-E2A2-1B60-46C8-B5E5345DD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509" y="5131511"/>
            <a:ext cx="8349466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39772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F234-D0EF-7DC6-2795-988531A5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ED92-37DD-0B66-6F5B-F90CC4C8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14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CB780-31E6-4C87-B246-808A861E8372}">
  <ds:schemaRefs>
    <ds:schemaRef ds:uri="21c7ca72-f6d5-4b0e-8803-9d163f0b428e"/>
    <ds:schemaRef ds:uri="be269bf9-969f-4947-ab6e-df6fb505fba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086B6B-3329-43F3-9AE7-5D06AA4178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451DC-E1CC-4F24-9DCD-1C9A8FE7936F}">
  <ds:schemaRefs>
    <ds:schemaRef ds:uri="21c7ca72-f6d5-4b0e-8803-9d163f0b428e"/>
    <ds:schemaRef ds:uri="be269bf9-969f-4947-ab6e-df6fb505fb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Presentation Title: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Thomas A</dc:creator>
  <cp:lastModifiedBy>Thomas Compton</cp:lastModifiedBy>
  <cp:revision>2</cp:revision>
  <dcterms:created xsi:type="dcterms:W3CDTF">2024-03-18T20:03:21Z</dcterms:created>
  <dcterms:modified xsi:type="dcterms:W3CDTF">2024-06-14T19:12:58Z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  <property fmtid="{D5CDD505-2E9C-101B-9397-08002B2CF9AE}" pid="3" name="MediaServiceImageTags">
    <vt:lpwstr/>
  </property>
</Properties>
</file>