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8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0EFF89-DB95-430C-8170-07A75141CA65}" v="14" dt="2024-08-21T19:43:02.439"/>
    <p1510:client id="{6C12FEBC-6712-4215-9A32-2E706C8EEB27}" v="11" dt="2024-08-22T17:30:48.2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2" d="100"/>
          <a:sy n="52" d="100"/>
        </p:scale>
        <p:origin x="62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ikh, Rahab P" userId="1364a2c9-8eb1-465e-9d19-551d5558100f" providerId="ADAL" clId="{6C12FEBC-6712-4215-9A32-2E706C8EEB27}"/>
    <pc:docChg chg="modMainMaster">
      <pc:chgData name="Sheikh, Rahab P" userId="1364a2c9-8eb1-465e-9d19-551d5558100f" providerId="ADAL" clId="{6C12FEBC-6712-4215-9A32-2E706C8EEB27}" dt="2024-08-22T17:30:48.277" v="11"/>
      <pc:docMkLst>
        <pc:docMk/>
      </pc:docMkLst>
      <pc:sldMasterChg chg="setBg addSldLayout modSldLayout">
        <pc:chgData name="Sheikh, Rahab P" userId="1364a2c9-8eb1-465e-9d19-551d5558100f" providerId="ADAL" clId="{6C12FEBC-6712-4215-9A32-2E706C8EEB27}" dt="2024-08-22T17:30:48.277" v="11"/>
        <pc:sldMasterMkLst>
          <pc:docMk/>
          <pc:sldMasterMk cId="457793878" sldId="2147483648"/>
        </pc:sldMasterMkLst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457793878" sldId="2147483648"/>
            <pc:sldLayoutMk cId="1750138423" sldId="2147483649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457793878" sldId="2147483648"/>
            <pc:sldLayoutMk cId="1766966530" sldId="2147483650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457793878" sldId="2147483648"/>
            <pc:sldLayoutMk cId="1166610286" sldId="2147483651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457793878" sldId="2147483648"/>
            <pc:sldLayoutMk cId="2574820507" sldId="2147483652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457793878" sldId="2147483648"/>
            <pc:sldLayoutMk cId="4100541990" sldId="2147483653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457793878" sldId="2147483648"/>
            <pc:sldLayoutMk cId="2301504292" sldId="2147483654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457793878" sldId="2147483648"/>
            <pc:sldLayoutMk cId="2575195676" sldId="2147483655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457793878" sldId="2147483648"/>
            <pc:sldLayoutMk cId="2272460857" sldId="2147483656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457793878" sldId="2147483648"/>
            <pc:sldLayoutMk cId="1164491344" sldId="2147483657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457793878" sldId="2147483648"/>
            <pc:sldLayoutMk cId="2855799797" sldId="2147483658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457793878" sldId="2147483648"/>
            <pc:sldLayoutMk cId="2666230952" sldId="2147483659"/>
          </pc:sldLayoutMkLst>
        </pc:sldLayoutChg>
        <pc:sldLayoutChg chg="new mod replId 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457793878" sldId="2147483648"/>
            <pc:sldLayoutMk cId="4243298092" sldId="2147483672"/>
          </pc:sldLayoutMkLst>
        </pc:sldLayoutChg>
      </pc:sldMasterChg>
      <pc:sldMasterChg chg="setBg modSldLayout">
        <pc:chgData name="Sheikh, Rahab P" userId="1364a2c9-8eb1-465e-9d19-551d5558100f" providerId="ADAL" clId="{6C12FEBC-6712-4215-9A32-2E706C8EEB27}" dt="2024-08-22T17:30:48.277" v="11"/>
        <pc:sldMasterMkLst>
          <pc:docMk/>
          <pc:sldMasterMk cId="996203424" sldId="2147483660"/>
        </pc:sldMasterMkLst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996203424" sldId="2147483660"/>
            <pc:sldLayoutMk cId="918577116" sldId="2147483661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996203424" sldId="2147483660"/>
            <pc:sldLayoutMk cId="2007428672" sldId="2147483662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996203424" sldId="2147483660"/>
            <pc:sldLayoutMk cId="3365795492" sldId="2147483663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996203424" sldId="2147483660"/>
            <pc:sldLayoutMk cId="1643699006" sldId="2147483664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996203424" sldId="2147483660"/>
            <pc:sldLayoutMk cId="2777101075" sldId="2147483665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996203424" sldId="2147483660"/>
            <pc:sldLayoutMk cId="4211034850" sldId="2147483666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996203424" sldId="2147483660"/>
            <pc:sldLayoutMk cId="1558309463" sldId="2147483667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996203424" sldId="2147483660"/>
            <pc:sldLayoutMk cId="426978659" sldId="2147483668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996203424" sldId="2147483660"/>
            <pc:sldLayoutMk cId="2899649339" sldId="2147483669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996203424" sldId="2147483660"/>
            <pc:sldLayoutMk cId="2091516137" sldId="2147483670"/>
          </pc:sldLayoutMkLst>
        </pc:sldLayoutChg>
        <pc:sldLayoutChg chg="setBg">
          <pc:chgData name="Sheikh, Rahab P" userId="1364a2c9-8eb1-465e-9d19-551d5558100f" providerId="ADAL" clId="{6C12FEBC-6712-4215-9A32-2E706C8EEB27}" dt="2024-08-22T17:30:48.277" v="11"/>
          <pc:sldLayoutMkLst>
            <pc:docMk/>
            <pc:sldMasterMk cId="996203424" sldId="2147483660"/>
            <pc:sldLayoutMk cId="3995732050" sldId="2147483671"/>
          </pc:sldLayoutMkLst>
        </pc:sldLayoutChg>
      </pc:sldMasterChg>
    </pc:docChg>
  </pc:docChgLst>
  <pc:docChgLst>
    <pc:chgData name="JESSAMY, RACHEL F" userId="3eb655fc-4871-4404-95d8-2ae44a7f2703" providerId="ADAL" clId="{310D5730-A46B-42BE-97B2-5ABE442A2608}"/>
    <pc:docChg chg="addSld delSld">
      <pc:chgData name="JESSAMY, RACHEL F" userId="3eb655fc-4871-4404-95d8-2ae44a7f2703" providerId="ADAL" clId="{310D5730-A46B-42BE-97B2-5ABE442A2608}" dt="2024-08-21T19:46:32.930" v="1" actId="47"/>
      <pc:docMkLst>
        <pc:docMk/>
      </pc:docMkLst>
      <pc:sldChg chg="new del">
        <pc:chgData name="JESSAMY, RACHEL F" userId="3eb655fc-4871-4404-95d8-2ae44a7f2703" providerId="ADAL" clId="{310D5730-A46B-42BE-97B2-5ABE442A2608}" dt="2024-08-21T19:46:32.930" v="1" actId="47"/>
        <pc:sldMkLst>
          <pc:docMk/>
          <pc:sldMk cId="2311755819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1ED59-B12B-441D-AF25-93EC64B9C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0F099-0FBA-4B3F-BC6D-74156B289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6326F-0277-4ABE-9C98-6C3AD15F08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914965-6F37-4E41-A417-D11541ACE1B2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F13A9-7F7D-42DF-87B4-E201AAD92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33CB4-46B6-4082-90A1-23127FD9A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C8034B-97BA-497D-94BF-211E45C28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38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9DBD5-1215-44B2-8A28-2B589871E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9C717B-0F71-47E3-9D7D-3B22EA0A6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81A0B-BBFC-478C-AE09-5F9CBB8333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914965-6F37-4E41-A417-D11541ACE1B2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EFCCB-4BA1-4BC2-89DA-CD255859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A6EA1-6A8E-4259-9C48-BBCA12537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C8034B-97BA-497D-94BF-211E45C28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99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EE43F4-90FC-4518-AE32-FE925C829B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558E72-BE28-4C20-83C4-D086B299DD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D6B5B-241E-4C69-B270-5E242CF671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914965-6F37-4E41-A417-D11541ACE1B2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A168C-8FAA-441A-A792-EC38E3E7E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69ECB-3E11-4582-8FB0-31813412E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C8034B-97BA-497D-94BF-211E45C28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30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68513-F2AC-83D4-DC99-5A2BBFF8B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3298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B048B-ACBA-E8B5-000A-66F2AB127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18F0AB-2E24-1F46-1467-F3E524B22D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6D9F9-DD9C-708E-E0B7-50348D65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350D-4036-4444-A308-5F13F8C9C22B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456C0-9F46-464F-CC12-E8ED9651F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52F48-A9E3-365D-F7BB-3C1127BB6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3C45-6F7F-46E2-9C52-B0AA76D1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77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16F9D-4EE8-550C-0E59-F8B9C8C9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B0482-15A0-6C15-6DA1-84AD7FC40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C9366-C2D9-5A7C-82A3-9D64AA62C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350D-4036-4444-A308-5F13F8C9C22B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E58ED-1513-D3DD-CA94-497B69401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83AEC-C2C6-CC40-9EEB-9D3EF6EC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3C45-6F7F-46E2-9C52-B0AA76D1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28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907C0-C2B2-5B5B-8D87-AEE8A59E5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9D6A2-07A0-81E6-1F0B-3C772A92F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74CF2-0376-9758-5679-03A27B029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350D-4036-4444-A308-5F13F8C9C22B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4CE99-2F9F-D950-A7FE-04E2BA95E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F887C-93EF-01F3-3116-A7E01890D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3C45-6F7F-46E2-9C52-B0AA76D1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95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D5A17-222B-B85D-214B-FA37EA41F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D15AE-8902-B77D-5193-4B361A0FBF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99FE8C-78D3-D2B4-81BA-DF01AD4B6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E1DAA9-2DFB-43B8-CAF2-3C26DE3D2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350D-4036-4444-A308-5F13F8C9C22B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4A2B8-2315-5613-C07E-6937736A1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6578D-5D29-6901-A7B3-E40626DB8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3C45-6F7F-46E2-9C52-B0AA76D1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990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066CA-E63A-74C8-7D48-1171CDFC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294D70-27D5-442C-650C-36EEA2D34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4B0498-2DC2-6D37-FBD6-E83014528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3AF1A2-5C95-E2BF-784B-EE76ED0163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73C208-6F88-856B-2062-446CC8664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B48DD6-221D-210B-FB7E-8A71BD999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350D-4036-4444-A308-5F13F8C9C22B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AE8B26-6A57-F28F-F2BC-59EC7972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F1D7D1-EC43-7979-6D69-6C957D78F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3C45-6F7F-46E2-9C52-B0AA76D1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01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6739B-71FC-E0B1-B650-50FC84D30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1C6FC6-288C-ECB3-F057-B26763C7B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350D-4036-4444-A308-5F13F8C9C22B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213DAC-B9CB-A492-EC45-C2CD0D5E9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F07253-85F8-6BC1-334F-84E5C7CFB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3C45-6F7F-46E2-9C52-B0AA76D1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348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FB8D13-0E1D-6934-2D11-178F2FC6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350D-4036-4444-A308-5F13F8C9C22B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5388A0-DF19-6ADD-0DD6-0E661BC8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6D6AD2-4AAA-C496-9A69-807EB3A0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3C45-6F7F-46E2-9C52-B0AA76D1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0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73461-E326-4212-BF9A-1D077EC14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E44A1-4576-415E-9AFC-163A54B1E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8F22B-A78B-43E0-B121-1C8DF2CB8D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914965-6F37-4E41-A417-D11541ACE1B2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BC708-34FC-4AD4-89D9-918AD983A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2EBE4-32BD-45E6-9B49-7D49EB10B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C8034B-97BA-497D-94BF-211E45C28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665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33A31-0D1A-B1F6-33C6-850F2AB3C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8DC38-4A39-80A1-8D21-FB0225EEC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8F420-874A-56F6-AE04-E5289E0CE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5CE63-A5AB-26B3-0C25-115AF3DDE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350D-4036-4444-A308-5F13F8C9C22B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FB85B-1860-6463-5918-E39F2F6E3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78B351-7D15-B0A9-F49C-E58CCF6BC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3C45-6F7F-46E2-9C52-B0AA76D1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786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00DB0-857F-8A9B-F520-DE938182E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C7640B-FDDF-FFD9-D5B4-5B9528D869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B0CC7-6E43-4F03-E843-FDAF9474B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69ADA-EF03-B9F2-27FF-64FF2CEE1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350D-4036-4444-A308-5F13F8C9C22B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565D78-D396-F6FF-E0F2-12E8F5D73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04BB7-0FB0-4913-C4E5-B0E90996A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3C45-6F7F-46E2-9C52-B0AA76D1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493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0B910-481B-A52D-5574-A22399ABC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5F5D5-55A8-8FC9-D861-B50435C9A3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0A6F5-AD68-C961-9B03-697A34C9A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350D-4036-4444-A308-5F13F8C9C22B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0D92A-6DE2-A89A-925B-A63A40D40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4C5A2-F855-425D-F537-BB8BC178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3C45-6F7F-46E2-9C52-B0AA76D1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161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CF6B26-9A90-8760-F888-E54C20C6C5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9B0B62-9FDD-47FD-3B81-AAD92D753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AF96B-B276-9388-FBB1-8B06A14CD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350D-4036-4444-A308-5F13F8C9C22B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A305D-4776-AA0D-1C79-68A915427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81281-E2F9-238D-AC4C-6401AC600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3C45-6F7F-46E2-9C52-B0AA76D1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3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C5B41-D360-46B9-AE58-CE3A42476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553B3-2ACB-4B37-A03E-58FEA7F11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EAF34-24AC-4B86-A9C8-9D021B9FA7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914965-6F37-4E41-A417-D11541ACE1B2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57E90-FFB2-4C74-8E02-2961477FD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5F7E8-A409-4426-A829-2CAA2BFFB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C8034B-97BA-497D-94BF-211E45C28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1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541A3-3B79-4420-840C-391903A2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29DC6-A64B-48C1-9A8B-8A7DC6223B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CE7EC-177F-4E8F-92D2-6ADAEDE6E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AE7F8-D72A-4757-9E89-5F643B605F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914965-6F37-4E41-A417-D11541ACE1B2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96BF0-C84C-447F-8F3B-4BFB67324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C25BE-B0DE-4B4D-991D-D91B1B8F6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C8034B-97BA-497D-94BF-211E45C28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2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15813-0FCF-4D58-A242-06ACABD61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509E3C-8BE0-4FD3-A7A3-6E4596FDF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C89AFF-E782-4B87-BF40-07E2D075C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0E7DF3-BA98-46DC-ABF7-4B90F7885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0BDC5A-A049-405E-840D-2F79B3F652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87993D-E762-4AD7-8366-9F21D6DC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914965-6F37-4E41-A417-D11541ACE1B2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CD272E-0DFA-4F57-AF3B-155BA9F25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867B1-9F43-45C1-9459-5800716D9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C8034B-97BA-497D-94BF-211E45C28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4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A6FE4-26F9-4BCB-AAC0-6C68226AC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A24368-E0B6-4606-9E64-64F9CF2EAB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914965-6F37-4E41-A417-D11541ACE1B2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866201-1394-45BE-9F96-87729648F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9582B3-B4F2-4F9F-A5FE-87F39F41E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C8034B-97BA-497D-94BF-211E45C28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4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286643-0B6F-4EC7-BCBD-8F9613DCAD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914965-6F37-4E41-A417-D11541ACE1B2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C5439C-88DA-456B-B5BA-61EDFD088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BC536F-B7D1-48CC-ABF6-04502564E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C8034B-97BA-497D-94BF-211E45C28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9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F25E6-FEDA-40BF-AB88-A54182FB3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47728-8CB2-4705-93EE-5F2678410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1FCFB9-4741-44F1-B458-A9B473F50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255A12-D265-4ACC-879A-F4AE429CE7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914965-6F37-4E41-A417-D11541ACE1B2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3D45E-0914-4EFA-936D-DAA032F63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F96F91-FF1E-4330-89A8-CDFF0C116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C8034B-97BA-497D-94BF-211E45C28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60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2E9B1-6CFF-4D57-B4FF-0F0DF6965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C1F8FC-2C51-4BBC-83C7-1B70D8ACCA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9A80AD-C761-4073-A4A8-BC5D94C1B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82E51-6899-4389-A418-403EA27613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914965-6F37-4E41-A417-D11541ACE1B2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BD1DD-5322-4A29-AFF1-FD8B34F9A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ADC8A2-095B-4D87-B19C-27E8C6F5D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C8034B-97BA-497D-94BF-211E45C28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91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CAB7A0-D4FF-4FD9-BB0C-23CF6B2F0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174" y="365125"/>
            <a:ext cx="117281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91AAD-7B7A-4407-9263-DE176D4A3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8174" y="1825625"/>
            <a:ext cx="11728174" cy="3780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779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F3CBEA-68BA-E7BA-CDE2-8560897FD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47C8D5-565D-504B-136A-D55CD215A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2E1A7-EDF4-868E-573D-08351F92EF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A3350D-4036-4444-A308-5F13F8C9C22B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F2FE7-B844-C7AF-B074-9EF142599F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DBFA6-FE36-8F85-D105-DCBB4799D5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383C45-6F7F-46E2-9C52-B0AA76D1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20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F11C9E3-E331-DD2E-DA57-CCE5D91526E6}"/>
              </a:ext>
            </a:extLst>
          </p:cNvPr>
          <p:cNvSpPr txBox="1">
            <a:spLocks/>
          </p:cNvSpPr>
          <p:nvPr/>
        </p:nvSpPr>
        <p:spPr>
          <a:xfrm>
            <a:off x="518984" y="1618735"/>
            <a:ext cx="5795319" cy="24802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solidFill>
                  <a:schemeClr val="bg1"/>
                </a:solidFill>
              </a:rPr>
              <a:t>Presentation Title: 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605434CD-13AE-9930-7AB9-9B6163E5204B}"/>
              </a:ext>
            </a:extLst>
          </p:cNvPr>
          <p:cNvSpPr txBox="1">
            <a:spLocks/>
          </p:cNvSpPr>
          <p:nvPr/>
        </p:nvSpPr>
        <p:spPr>
          <a:xfrm>
            <a:off x="518983" y="4188729"/>
            <a:ext cx="5795319" cy="2002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Author</a:t>
            </a:r>
            <a:r>
              <a:rPr lang="en-US" sz="1400" b="1" dirty="0">
                <a:solidFill>
                  <a:schemeClr val="bg1"/>
                </a:solidFill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4201822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8655C-EB78-9ABD-28C7-6EF41E326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A7E36-26FC-912C-EEF2-E7AD00B68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70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A9135C33BA934CB99AB16D2E3554BF" ma:contentTypeVersion="15" ma:contentTypeDescription="Create a new document." ma:contentTypeScope="" ma:versionID="b4563a7ce6e15fa7b11b9a77918d60b2">
  <xsd:schema xmlns:xsd="http://www.w3.org/2001/XMLSchema" xmlns:xs="http://www.w3.org/2001/XMLSchema" xmlns:p="http://schemas.microsoft.com/office/2006/metadata/properties" xmlns:ns2="21c7ca72-f6d5-4b0e-8803-9d163f0b428e" xmlns:ns3="be269bf9-969f-4947-ab6e-df6fb505fba0" targetNamespace="http://schemas.microsoft.com/office/2006/metadata/properties" ma:root="true" ma:fieldsID="675ff18d9569da560d02070ba9f43a70" ns2:_="" ns3:_="">
    <xsd:import namespace="21c7ca72-f6d5-4b0e-8803-9d163f0b428e"/>
    <xsd:import namespace="be269bf9-969f-4947-ab6e-df6fb505fb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7ca72-f6d5-4b0e-8803-9d163f0b42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02aa8f4-6248-4f21-b1f2-4bc7e3121a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69bf9-969f-4947-ab6e-df6fb505fba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3b14854-5f3a-4f2b-99ef-e5e8fae53c4e}" ma:internalName="TaxCatchAll" ma:showField="CatchAllData" ma:web="be269bf9-969f-4947-ab6e-df6fb505f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269bf9-969f-4947-ab6e-df6fb505fba0" xsi:nil="true"/>
    <lcf76f155ced4ddcb4097134ff3c332f xmlns="21c7ca72-f6d5-4b0e-8803-9d163f0b428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7198114-A7EE-432E-8DE9-E0D9A94A7E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c7ca72-f6d5-4b0e-8803-9d163f0b428e"/>
    <ds:schemaRef ds:uri="be269bf9-969f-4947-ab6e-df6fb505f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DEFC25-01D8-467A-9806-2A9605E578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252BFC-6B93-4B73-8EFC-13B55A643D15}">
  <ds:schemaRefs>
    <ds:schemaRef ds:uri="http://schemas.microsoft.com/office/2006/metadata/properties"/>
    <ds:schemaRef ds:uri="http://schemas.microsoft.com/office/infopath/2007/PartnerControls"/>
    <ds:schemaRef ds:uri="be269bf9-969f-4947-ab6e-df6fb505fba0"/>
    <ds:schemaRef ds:uri="21c7ca72-f6d5-4b0e-8803-9d163f0b428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5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</vt:vector>
  </TitlesOfParts>
  <Company>MedStar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Compton, Thomas A</dc:creator>
  <cp:lastModifiedBy>Sheikh, Rahab P</cp:lastModifiedBy>
  <cp:revision>15</cp:revision>
  <dcterms:created xsi:type="dcterms:W3CDTF">2023-03-15T16:25:54Z</dcterms:created>
  <dcterms:modified xsi:type="dcterms:W3CDTF">2024-08-22T17:30:51Z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0x010100BEA9135C33BA934CB99AB16D2E3554BF</vt:lpwstr>
  </property>
  <property fmtid="{D5CDD505-2E9C-101B-9397-08002B2CF9AE}" pid="3" name="MediaServiceImageTags">
    <vt:lpwstr/>
  </property>
</Properties>
</file>